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447" autoAdjust="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RTHASAROTHI HATI" userId="9eee3edbdca082ff" providerId="LiveId" clId="{74FE624C-13D1-41B4-BEA3-2D58197BEB26}"/>
    <pc:docChg chg="undo custSel addSld delSld modSld">
      <pc:chgData name="PARTHASAROTHI HATI" userId="9eee3edbdca082ff" providerId="LiveId" clId="{74FE624C-13D1-41B4-BEA3-2D58197BEB26}" dt="2023-01-07T19:08:40.226" v="1732" actId="2696"/>
      <pc:docMkLst>
        <pc:docMk/>
      </pc:docMkLst>
      <pc:sldChg chg="new del">
        <pc:chgData name="PARTHASAROTHI HATI" userId="9eee3edbdca082ff" providerId="LiveId" clId="{74FE624C-13D1-41B4-BEA3-2D58197BEB26}" dt="2023-01-07T18:18:56.389" v="10" actId="680"/>
        <pc:sldMkLst>
          <pc:docMk/>
          <pc:sldMk cId="76006424" sldId="256"/>
        </pc:sldMkLst>
      </pc:sldChg>
      <pc:sldChg chg="add del">
        <pc:chgData name="PARTHASAROTHI HATI" userId="9eee3edbdca082ff" providerId="LiveId" clId="{74FE624C-13D1-41B4-BEA3-2D58197BEB26}" dt="2023-01-07T18:18:57.734" v="11" actId="47"/>
        <pc:sldMkLst>
          <pc:docMk/>
          <pc:sldMk cId="802787207" sldId="256"/>
        </pc:sldMkLst>
      </pc:sldChg>
      <pc:sldChg chg="new del">
        <pc:chgData name="PARTHASAROTHI HATI" userId="9eee3edbdca082ff" providerId="LiveId" clId="{74FE624C-13D1-41B4-BEA3-2D58197BEB26}" dt="2023-01-07T18:17:58.564" v="6" actId="680"/>
        <pc:sldMkLst>
          <pc:docMk/>
          <pc:sldMk cId="3032751866" sldId="256"/>
        </pc:sldMkLst>
      </pc:sldChg>
      <pc:sldChg chg="new del">
        <pc:chgData name="PARTHASAROTHI HATI" userId="9eee3edbdca082ff" providerId="LiveId" clId="{74FE624C-13D1-41B4-BEA3-2D58197BEB26}" dt="2023-01-07T18:18:54.889" v="9" actId="680"/>
        <pc:sldMkLst>
          <pc:docMk/>
          <pc:sldMk cId="1052871316" sldId="257"/>
        </pc:sldMkLst>
      </pc:sldChg>
      <pc:sldChg chg="add del">
        <pc:chgData name="PARTHASAROTHI HATI" userId="9eee3edbdca082ff" providerId="LiveId" clId="{74FE624C-13D1-41B4-BEA3-2D58197BEB26}" dt="2023-01-07T19:08:40.226" v="1732" actId="2696"/>
        <pc:sldMkLst>
          <pc:docMk/>
          <pc:sldMk cId="2138821178" sldId="257"/>
        </pc:sldMkLst>
      </pc:sldChg>
      <pc:sldChg chg="add del">
        <pc:chgData name="PARTHASAROTHI HATI" userId="9eee3edbdca082ff" providerId="LiveId" clId="{74FE624C-13D1-41B4-BEA3-2D58197BEB26}" dt="2023-01-07T18:19:02.876" v="13" actId="47"/>
        <pc:sldMkLst>
          <pc:docMk/>
          <pc:sldMk cId="2005726144" sldId="258"/>
        </pc:sldMkLst>
      </pc:sldChg>
      <pc:sldChg chg="new del">
        <pc:chgData name="PARTHASAROTHI HATI" userId="9eee3edbdca082ff" providerId="LiveId" clId="{74FE624C-13D1-41B4-BEA3-2D58197BEB26}" dt="2023-01-07T18:17:01.083" v="1" actId="47"/>
        <pc:sldMkLst>
          <pc:docMk/>
          <pc:sldMk cId="1436033661" sldId="259"/>
        </pc:sldMkLst>
      </pc:sldChg>
      <pc:sldChg chg="modSp new mod">
        <pc:chgData name="PARTHASAROTHI HATI" userId="9eee3edbdca082ff" providerId="LiveId" clId="{74FE624C-13D1-41B4-BEA3-2D58197BEB26}" dt="2023-01-07T18:29:09.078" v="380" actId="20577"/>
        <pc:sldMkLst>
          <pc:docMk/>
          <pc:sldMk cId="2539742377" sldId="259"/>
        </pc:sldMkLst>
        <pc:spChg chg="mod">
          <ac:chgData name="PARTHASAROTHI HATI" userId="9eee3edbdca082ff" providerId="LiveId" clId="{74FE624C-13D1-41B4-BEA3-2D58197BEB26}" dt="2023-01-07T18:29:09.078" v="380" actId="20577"/>
          <ac:spMkLst>
            <pc:docMk/>
            <pc:sldMk cId="2539742377" sldId="259"/>
            <ac:spMk id="3" creationId="{B0B23390-A9A7-E1A7-CFE1-F33DB2689DB8}"/>
          </ac:spMkLst>
        </pc:spChg>
      </pc:sldChg>
      <pc:sldChg chg="modSp new mod">
        <pc:chgData name="PARTHASAROTHI HATI" userId="9eee3edbdca082ff" providerId="LiveId" clId="{74FE624C-13D1-41B4-BEA3-2D58197BEB26}" dt="2023-01-07T18:37:04.058" v="578" actId="20577"/>
        <pc:sldMkLst>
          <pc:docMk/>
          <pc:sldMk cId="3788542587" sldId="260"/>
        </pc:sldMkLst>
        <pc:spChg chg="mod">
          <ac:chgData name="PARTHASAROTHI HATI" userId="9eee3edbdca082ff" providerId="LiveId" clId="{74FE624C-13D1-41B4-BEA3-2D58197BEB26}" dt="2023-01-07T18:37:04.058" v="578" actId="20577"/>
          <ac:spMkLst>
            <pc:docMk/>
            <pc:sldMk cId="3788542587" sldId="260"/>
            <ac:spMk id="3" creationId="{2A01C46B-A9D2-89BB-0E0F-AD509D85CE76}"/>
          </ac:spMkLst>
        </pc:spChg>
      </pc:sldChg>
      <pc:sldChg chg="modSp new mod">
        <pc:chgData name="PARTHASAROTHI HATI" userId="9eee3edbdca082ff" providerId="LiveId" clId="{74FE624C-13D1-41B4-BEA3-2D58197BEB26}" dt="2023-01-07T18:47:18.043" v="1091" actId="20577"/>
        <pc:sldMkLst>
          <pc:docMk/>
          <pc:sldMk cId="3001642610" sldId="261"/>
        </pc:sldMkLst>
        <pc:spChg chg="mod">
          <ac:chgData name="PARTHASAROTHI HATI" userId="9eee3edbdca082ff" providerId="LiveId" clId="{74FE624C-13D1-41B4-BEA3-2D58197BEB26}" dt="2023-01-07T18:47:18.043" v="1091" actId="20577"/>
          <ac:spMkLst>
            <pc:docMk/>
            <pc:sldMk cId="3001642610" sldId="261"/>
            <ac:spMk id="3" creationId="{54BBFA98-78A1-7B5C-1666-E8339D6FFF3F}"/>
          </ac:spMkLst>
        </pc:spChg>
      </pc:sldChg>
      <pc:sldChg chg="modSp new mod">
        <pc:chgData name="PARTHASAROTHI HATI" userId="9eee3edbdca082ff" providerId="LiveId" clId="{74FE624C-13D1-41B4-BEA3-2D58197BEB26}" dt="2023-01-07T19:06:40.816" v="1731" actId="20577"/>
        <pc:sldMkLst>
          <pc:docMk/>
          <pc:sldMk cId="3172967449" sldId="262"/>
        </pc:sldMkLst>
        <pc:spChg chg="mod">
          <ac:chgData name="PARTHASAROTHI HATI" userId="9eee3edbdca082ff" providerId="LiveId" clId="{74FE624C-13D1-41B4-BEA3-2D58197BEB26}" dt="2023-01-07T19:06:40.816" v="1731" actId="20577"/>
          <ac:spMkLst>
            <pc:docMk/>
            <pc:sldMk cId="3172967449" sldId="262"/>
            <ac:spMk id="3" creationId="{8D20D73D-51B0-5B96-DC53-152E2351AC6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45D9-DDA6-4141-ACB5-9A3B59B940F7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F817-9B07-45B6-926D-4BC4C69C1A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9702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45D9-DDA6-4141-ACB5-9A3B59B940F7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F817-9B07-45B6-926D-4BC4C69C1A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8535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45D9-DDA6-4141-ACB5-9A3B59B940F7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F817-9B07-45B6-926D-4BC4C69C1A7E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9238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45D9-DDA6-4141-ACB5-9A3B59B940F7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F817-9B07-45B6-926D-4BC4C69C1A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2205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45D9-DDA6-4141-ACB5-9A3B59B940F7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F817-9B07-45B6-926D-4BC4C69C1A7E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17237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45D9-DDA6-4141-ACB5-9A3B59B940F7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F817-9B07-45B6-926D-4BC4C69C1A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0075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45D9-DDA6-4141-ACB5-9A3B59B940F7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F817-9B07-45B6-926D-4BC4C69C1A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3573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45D9-DDA6-4141-ACB5-9A3B59B940F7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F817-9B07-45B6-926D-4BC4C69C1A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657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45D9-DDA6-4141-ACB5-9A3B59B940F7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F817-9B07-45B6-926D-4BC4C69C1A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4362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45D9-DDA6-4141-ACB5-9A3B59B940F7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F817-9B07-45B6-926D-4BC4C69C1A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816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45D9-DDA6-4141-ACB5-9A3B59B940F7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F817-9B07-45B6-926D-4BC4C69C1A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0846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45D9-DDA6-4141-ACB5-9A3B59B940F7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F817-9B07-45B6-926D-4BC4C69C1A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8257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45D9-DDA6-4141-ACB5-9A3B59B940F7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F817-9B07-45B6-926D-4BC4C69C1A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215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45D9-DDA6-4141-ACB5-9A3B59B940F7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F817-9B07-45B6-926D-4BC4C69C1A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5002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45D9-DDA6-4141-ACB5-9A3B59B940F7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F817-9B07-45B6-926D-4BC4C69C1A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6596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45D9-DDA6-4141-ACB5-9A3B59B940F7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F817-9B07-45B6-926D-4BC4C69C1A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6530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D45D9-DDA6-4141-ACB5-9A3B59B940F7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F87F817-9B07-45B6-926D-4BC4C69C1A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383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F70D1-CAC0-5E7F-40F0-6EE13F2C79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4159" y="1402080"/>
            <a:ext cx="7112001" cy="2387600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>
                <a:solidFill>
                  <a:srgbClr val="7030A0"/>
                </a:solidFill>
              </a:rPr>
            </a:br>
            <a:r>
              <a:rPr lang="en-US" dirty="0" err="1">
                <a:solidFill>
                  <a:srgbClr val="7030A0"/>
                </a:solidFill>
              </a:rPr>
              <a:t>মাথুর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বিষয়ক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আলোচনা</a:t>
            </a:r>
            <a:br>
              <a:rPr lang="en-US" dirty="0">
                <a:solidFill>
                  <a:srgbClr val="7030A0"/>
                </a:solidFill>
              </a:rPr>
            </a:br>
            <a:r>
              <a:rPr lang="en-US" dirty="0">
                <a:solidFill>
                  <a:srgbClr val="7030A0"/>
                </a:solidFill>
              </a:rPr>
              <a:t>1</a:t>
            </a:r>
            <a:r>
              <a:rPr lang="en-US" baseline="30000" dirty="0">
                <a:solidFill>
                  <a:srgbClr val="7030A0"/>
                </a:solidFill>
              </a:rPr>
              <a:t>st</a:t>
            </a:r>
            <a:r>
              <a:rPr lang="en-US" dirty="0">
                <a:solidFill>
                  <a:srgbClr val="7030A0"/>
                </a:solidFill>
              </a:rPr>
              <a:t> sem. Bengali. </a:t>
            </a:r>
            <a:br>
              <a:rPr lang="en-US" dirty="0">
                <a:solidFill>
                  <a:srgbClr val="7030A0"/>
                </a:solidFill>
              </a:rPr>
            </a:br>
            <a:r>
              <a:rPr lang="en-US" dirty="0">
                <a:solidFill>
                  <a:srgbClr val="7030A0"/>
                </a:solidFill>
              </a:rPr>
              <a:t>2017-2018,</a:t>
            </a:r>
            <a:br>
              <a:rPr lang="en-US" dirty="0">
                <a:solidFill>
                  <a:srgbClr val="7030A0"/>
                </a:solidFill>
              </a:rPr>
            </a:br>
            <a:r>
              <a:rPr lang="en-US" dirty="0">
                <a:solidFill>
                  <a:srgbClr val="7030A0"/>
                </a:solidFill>
              </a:rPr>
              <a:t> 8</a:t>
            </a:r>
            <a:r>
              <a:rPr lang="en-US" baseline="30000" dirty="0">
                <a:solidFill>
                  <a:srgbClr val="7030A0"/>
                </a:solidFill>
              </a:rPr>
              <a:t>th</a:t>
            </a:r>
            <a:r>
              <a:rPr lang="en-US" dirty="0">
                <a:solidFill>
                  <a:srgbClr val="7030A0"/>
                </a:solidFill>
              </a:rPr>
              <a:t> September</a:t>
            </a:r>
            <a:endParaRPr lang="en-IN" dirty="0">
              <a:solidFill>
                <a:srgbClr val="7030A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14CC99-3BB8-110C-972C-8BAA27A42C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>
                <a:solidFill>
                  <a:srgbClr val="7030A0"/>
                </a:solidFill>
              </a:rPr>
              <a:t>Presented by : Dr. </a:t>
            </a:r>
            <a:r>
              <a:rPr lang="en-US" dirty="0" err="1">
                <a:solidFill>
                  <a:srgbClr val="7030A0"/>
                </a:solidFill>
              </a:rPr>
              <a:t>Parthasarothi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Hati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			   Khatra Adibasi Mahavidyalaya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02787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F8312-EBFF-7882-B01C-169E90241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s-IN" sz="6600" dirty="0">
                <a:solidFill>
                  <a:schemeClr val="accent5"/>
                </a:solidFill>
              </a:rPr>
              <a:t>প্রবাস</a:t>
            </a:r>
            <a:r>
              <a:rPr lang="en-IN" sz="6600" dirty="0">
                <a:solidFill>
                  <a:schemeClr val="accent5"/>
                </a:solidFill>
              </a:rPr>
              <a:t>:</a:t>
            </a:r>
            <a:endParaRPr lang="en-IN" sz="66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AC2B91-FFF1-ECC5-1EB3-B624EB85A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s-IN" sz="5400" dirty="0"/>
              <a:t>পূর্বে মিলিত যুবক-যুবতীর কেউ যদি স্থানিক দূরত্ব তৈরি করে , তখন বিরহ সম্ভব হয়। দেশান্তরে গমনের যে বিরহ , তাই হল প্রবাস। </a:t>
            </a:r>
            <a:br>
              <a:rPr lang="as-IN" dirty="0"/>
            </a:br>
            <a:br>
              <a:rPr lang="as-IN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05726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23390-A9A7-E1A7-CFE1-F33DB2689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76961"/>
            <a:ext cx="9340426" cy="5212079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 err="1"/>
              <a:t>শ্রীকৃষ্ণের</a:t>
            </a:r>
            <a:r>
              <a:rPr lang="en-US" sz="4000" dirty="0"/>
              <a:t> </a:t>
            </a:r>
            <a:r>
              <a:rPr lang="en-US" sz="4000" dirty="0" err="1"/>
              <a:t>মথুরায়</a:t>
            </a:r>
            <a:r>
              <a:rPr lang="en-US" sz="4000" dirty="0"/>
              <a:t> </a:t>
            </a:r>
            <a:r>
              <a:rPr lang="en-US" sz="4000" dirty="0" err="1"/>
              <a:t>গমনের</a:t>
            </a:r>
            <a:r>
              <a:rPr lang="en-US" sz="4000" dirty="0"/>
              <a:t> </a:t>
            </a:r>
            <a:r>
              <a:rPr lang="en-US" sz="4000" dirty="0" err="1"/>
              <a:t>জন্য</a:t>
            </a:r>
            <a:r>
              <a:rPr lang="en-US" sz="4000" dirty="0"/>
              <a:t> </a:t>
            </a:r>
            <a:r>
              <a:rPr lang="en-US" sz="4000" dirty="0" err="1"/>
              <a:t>রাধার</a:t>
            </a:r>
            <a:r>
              <a:rPr lang="en-US" sz="4000" dirty="0"/>
              <a:t> </a:t>
            </a:r>
            <a:r>
              <a:rPr lang="en-US" sz="4000" dirty="0" err="1"/>
              <a:t>বিরহ</a:t>
            </a:r>
            <a:r>
              <a:rPr lang="en-US" sz="4000" dirty="0"/>
              <a:t> </a:t>
            </a:r>
            <a:r>
              <a:rPr lang="en-US" sz="4000" dirty="0" err="1"/>
              <a:t>মাথুর</a:t>
            </a:r>
            <a:r>
              <a:rPr lang="en-US" sz="4000" dirty="0"/>
              <a:t> </a:t>
            </a:r>
            <a:r>
              <a:rPr lang="en-US" sz="4000" dirty="0" err="1"/>
              <a:t>নামে</a:t>
            </a:r>
            <a:r>
              <a:rPr lang="en-US" sz="4000" dirty="0"/>
              <a:t> </a:t>
            </a:r>
            <a:r>
              <a:rPr lang="en-US" sz="4000" dirty="0" err="1"/>
              <a:t>পরিচিত</a:t>
            </a:r>
            <a:r>
              <a:rPr lang="en-US" sz="4000" dirty="0"/>
              <a:t> ।</a:t>
            </a:r>
          </a:p>
          <a:p>
            <a:r>
              <a:rPr lang="en-US" sz="4000" dirty="0" err="1"/>
              <a:t>আসলে</a:t>
            </a:r>
            <a:r>
              <a:rPr lang="en-US" sz="4000" dirty="0"/>
              <a:t> </a:t>
            </a:r>
            <a:r>
              <a:rPr lang="en-US" sz="4000" dirty="0" err="1"/>
              <a:t>মাথুর</a:t>
            </a:r>
            <a:r>
              <a:rPr lang="en-US" sz="4000" dirty="0"/>
              <a:t> </a:t>
            </a:r>
            <a:r>
              <a:rPr lang="en-US" sz="4000" dirty="0" err="1"/>
              <a:t>বিরহ</a:t>
            </a:r>
            <a:r>
              <a:rPr lang="en-US" sz="4000" dirty="0"/>
              <a:t> </a:t>
            </a:r>
            <a:r>
              <a:rPr lang="en-US" sz="4000" dirty="0" err="1"/>
              <a:t>পর্যায়ের</a:t>
            </a:r>
            <a:r>
              <a:rPr lang="en-US" sz="4000" dirty="0"/>
              <a:t> </a:t>
            </a:r>
            <a:r>
              <a:rPr lang="en-US" sz="4000" dirty="0" err="1"/>
              <a:t>একটি</a:t>
            </a:r>
            <a:r>
              <a:rPr lang="en-US" sz="4000" dirty="0"/>
              <a:t> </a:t>
            </a:r>
            <a:r>
              <a:rPr lang="en-US" sz="4000" dirty="0" err="1"/>
              <a:t>অবস্থা</a:t>
            </a:r>
            <a:r>
              <a:rPr lang="en-US" sz="4000" dirty="0"/>
              <a:t>। </a:t>
            </a:r>
          </a:p>
          <a:p>
            <a:r>
              <a:rPr lang="en-US" sz="4000" dirty="0" err="1"/>
              <a:t>দূরত্ব</a:t>
            </a:r>
            <a:r>
              <a:rPr lang="en-US" sz="4000" dirty="0"/>
              <a:t> </a:t>
            </a:r>
            <a:r>
              <a:rPr lang="en-US" sz="4000" dirty="0" err="1"/>
              <a:t>ভেদে</a:t>
            </a:r>
            <a:r>
              <a:rPr lang="en-US" sz="4000" dirty="0"/>
              <a:t> </a:t>
            </a:r>
            <a:r>
              <a:rPr lang="en-US" sz="4000" dirty="0" err="1"/>
              <a:t>বিরহ</a:t>
            </a:r>
            <a:r>
              <a:rPr lang="en-US" sz="4000" dirty="0"/>
              <a:t> </a:t>
            </a:r>
            <a:r>
              <a:rPr lang="en-US" sz="4000" dirty="0" err="1"/>
              <a:t>দু</a:t>
            </a:r>
            <a:r>
              <a:rPr lang="en-US" sz="4000" dirty="0"/>
              <a:t> </a:t>
            </a:r>
            <a:r>
              <a:rPr lang="en-US" sz="4000" dirty="0" err="1"/>
              <a:t>প্রকার</a:t>
            </a:r>
            <a:r>
              <a:rPr lang="en-US" sz="4000" dirty="0"/>
              <a:t> </a:t>
            </a:r>
          </a:p>
          <a:p>
            <a:r>
              <a:rPr lang="en-US" sz="4000" dirty="0">
                <a:solidFill>
                  <a:schemeClr val="accent5"/>
                </a:solidFill>
              </a:rPr>
              <a:t>ক। </a:t>
            </a:r>
            <a:r>
              <a:rPr lang="en-US" sz="4000" dirty="0" err="1">
                <a:solidFill>
                  <a:schemeClr val="accent5"/>
                </a:solidFill>
              </a:rPr>
              <a:t>অদূর</a:t>
            </a:r>
            <a:r>
              <a:rPr lang="en-US" sz="4000" dirty="0">
                <a:solidFill>
                  <a:schemeClr val="accent5"/>
                </a:solidFill>
              </a:rPr>
              <a:t> </a:t>
            </a:r>
            <a:r>
              <a:rPr lang="en-US" sz="4000" dirty="0" err="1">
                <a:solidFill>
                  <a:schemeClr val="accent5"/>
                </a:solidFill>
              </a:rPr>
              <a:t>বিরহ</a:t>
            </a:r>
            <a:endParaRPr lang="en-US" sz="4000" dirty="0">
              <a:solidFill>
                <a:schemeClr val="accent5"/>
              </a:solidFill>
            </a:endParaRPr>
          </a:p>
          <a:p>
            <a:r>
              <a:rPr lang="en-US" sz="4000" dirty="0">
                <a:solidFill>
                  <a:schemeClr val="accent5"/>
                </a:solidFill>
              </a:rPr>
              <a:t>খ। </a:t>
            </a:r>
            <a:r>
              <a:rPr lang="en-US" sz="4000" dirty="0" err="1">
                <a:solidFill>
                  <a:schemeClr val="accent5"/>
                </a:solidFill>
              </a:rPr>
              <a:t>সুদূর</a:t>
            </a:r>
            <a:r>
              <a:rPr lang="en-US" sz="4000" dirty="0">
                <a:solidFill>
                  <a:schemeClr val="accent5"/>
                </a:solidFill>
              </a:rPr>
              <a:t> </a:t>
            </a:r>
            <a:r>
              <a:rPr lang="en-US" sz="4000" dirty="0" err="1">
                <a:solidFill>
                  <a:schemeClr val="accent5"/>
                </a:solidFill>
              </a:rPr>
              <a:t>বিরহ</a:t>
            </a:r>
            <a:r>
              <a:rPr lang="en-US" sz="4000" dirty="0"/>
              <a:t> </a:t>
            </a:r>
          </a:p>
          <a:p>
            <a:r>
              <a:rPr lang="en-US" sz="4000" dirty="0" err="1"/>
              <a:t>কাছাকাছি</a:t>
            </a:r>
            <a:r>
              <a:rPr lang="en-US" sz="4000" dirty="0"/>
              <a:t> </a:t>
            </a:r>
            <a:r>
              <a:rPr lang="en-US" sz="4000" dirty="0" err="1"/>
              <a:t>স্থানে</a:t>
            </a:r>
            <a:r>
              <a:rPr lang="en-US" sz="4000" dirty="0"/>
              <a:t> </a:t>
            </a:r>
            <a:r>
              <a:rPr lang="en-US" sz="4000" dirty="0" err="1"/>
              <a:t>গমন</a:t>
            </a:r>
            <a:r>
              <a:rPr lang="en-US" sz="4000" dirty="0"/>
              <a:t>  = </a:t>
            </a:r>
            <a:r>
              <a:rPr lang="en-US" sz="4000" dirty="0" err="1">
                <a:solidFill>
                  <a:schemeClr val="accent5"/>
                </a:solidFill>
              </a:rPr>
              <a:t>অদূর</a:t>
            </a:r>
            <a:r>
              <a:rPr lang="en-US" sz="4000" dirty="0">
                <a:solidFill>
                  <a:schemeClr val="accent5"/>
                </a:solidFill>
              </a:rPr>
              <a:t> </a:t>
            </a:r>
            <a:r>
              <a:rPr lang="en-US" sz="4000" dirty="0" err="1">
                <a:solidFill>
                  <a:schemeClr val="accent5"/>
                </a:solidFill>
              </a:rPr>
              <a:t>বিরহ</a:t>
            </a:r>
            <a:endParaRPr lang="en-US" sz="4000" dirty="0">
              <a:solidFill>
                <a:schemeClr val="accent5"/>
              </a:solidFill>
            </a:endParaRPr>
          </a:p>
          <a:p>
            <a:r>
              <a:rPr lang="en-US" sz="4000" dirty="0" err="1"/>
              <a:t>দূর</a:t>
            </a:r>
            <a:r>
              <a:rPr lang="en-US" sz="4000" dirty="0"/>
              <a:t> </a:t>
            </a:r>
            <a:r>
              <a:rPr lang="en-US" sz="4000" dirty="0" err="1"/>
              <a:t>স্থানে</a:t>
            </a:r>
            <a:r>
              <a:rPr lang="en-US" sz="4000" dirty="0"/>
              <a:t> </a:t>
            </a:r>
            <a:r>
              <a:rPr lang="en-US" sz="4000" dirty="0" err="1"/>
              <a:t>গমন</a:t>
            </a:r>
            <a:r>
              <a:rPr lang="en-US" sz="4000" dirty="0"/>
              <a:t>              = </a:t>
            </a:r>
            <a:r>
              <a:rPr lang="en-US" sz="4000" dirty="0" err="1">
                <a:solidFill>
                  <a:schemeClr val="accent5"/>
                </a:solidFill>
              </a:rPr>
              <a:t>সুদূর</a:t>
            </a:r>
            <a:r>
              <a:rPr lang="en-US" sz="4000" dirty="0">
                <a:solidFill>
                  <a:schemeClr val="accent5"/>
                </a:solidFill>
              </a:rPr>
              <a:t> </a:t>
            </a:r>
            <a:r>
              <a:rPr lang="en-US" sz="4000" dirty="0" err="1">
                <a:solidFill>
                  <a:schemeClr val="accent5"/>
                </a:solidFill>
              </a:rPr>
              <a:t>বিরহ</a:t>
            </a:r>
            <a:endParaRPr lang="en-IN" sz="4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742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1C46B-A9D2-89BB-0E0F-AD509D85C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22961"/>
            <a:ext cx="8596668" cy="5218402"/>
          </a:xfrm>
        </p:spPr>
        <p:txBody>
          <a:bodyPr>
            <a:normAutofit/>
          </a:bodyPr>
          <a:lstStyle/>
          <a:p>
            <a:r>
              <a:rPr lang="en-US" sz="3600" dirty="0" err="1"/>
              <a:t>কাল</a:t>
            </a:r>
            <a:r>
              <a:rPr lang="en-US" sz="3600" dirty="0"/>
              <a:t> </a:t>
            </a:r>
            <a:r>
              <a:rPr lang="en-US" sz="3600" dirty="0" err="1"/>
              <a:t>ভেদে</a:t>
            </a:r>
            <a:r>
              <a:rPr lang="en-US" sz="3600" dirty="0"/>
              <a:t> </a:t>
            </a:r>
            <a:r>
              <a:rPr lang="en-US" sz="3600" dirty="0" err="1"/>
              <a:t>বিরহ</a:t>
            </a:r>
            <a:r>
              <a:rPr lang="en-US" sz="3600" dirty="0"/>
              <a:t> </a:t>
            </a:r>
            <a:r>
              <a:rPr lang="en-US" sz="3600" dirty="0" err="1"/>
              <a:t>তিন</a:t>
            </a:r>
            <a:r>
              <a:rPr lang="en-US" sz="3600" dirty="0"/>
              <a:t> </a:t>
            </a:r>
            <a:r>
              <a:rPr lang="en-US" sz="3600" dirty="0" err="1"/>
              <a:t>প্রকার</a:t>
            </a:r>
            <a:r>
              <a:rPr lang="en-US" sz="3600" dirty="0"/>
              <a:t> ঃ</a:t>
            </a:r>
          </a:p>
          <a:p>
            <a:r>
              <a:rPr lang="en-US" sz="3600" dirty="0"/>
              <a:t>ক। </a:t>
            </a:r>
            <a:r>
              <a:rPr lang="en-US" sz="3600" dirty="0" err="1"/>
              <a:t>ভাবী</a:t>
            </a:r>
            <a:endParaRPr lang="en-US" sz="3600" dirty="0"/>
          </a:p>
          <a:p>
            <a:r>
              <a:rPr lang="en-US" sz="3600" dirty="0"/>
              <a:t>খ। </a:t>
            </a:r>
            <a:r>
              <a:rPr lang="en-US" sz="3600" dirty="0" err="1"/>
              <a:t>ভবন</a:t>
            </a:r>
            <a:endParaRPr lang="en-US" sz="3600" dirty="0"/>
          </a:p>
          <a:p>
            <a:r>
              <a:rPr lang="en-US" sz="3600" dirty="0"/>
              <a:t>গ। </a:t>
            </a:r>
            <a:r>
              <a:rPr lang="en-US" sz="3600" dirty="0" err="1"/>
              <a:t>ভূত</a:t>
            </a:r>
            <a:endParaRPr lang="en-US" sz="3600" dirty="0"/>
          </a:p>
          <a:p>
            <a:r>
              <a:rPr lang="en-US" sz="3600" dirty="0" err="1"/>
              <a:t>ভাবী</a:t>
            </a:r>
            <a:r>
              <a:rPr lang="en-US" sz="3600" dirty="0"/>
              <a:t> = </a:t>
            </a:r>
            <a:r>
              <a:rPr lang="en-US" sz="3600" dirty="0" err="1"/>
              <a:t>দূরে</a:t>
            </a:r>
            <a:r>
              <a:rPr lang="en-US" sz="3600" dirty="0"/>
              <a:t> </a:t>
            </a:r>
            <a:r>
              <a:rPr lang="en-US" sz="3600" dirty="0" err="1"/>
              <a:t>চলে</a:t>
            </a:r>
            <a:r>
              <a:rPr lang="en-US" sz="3600" dirty="0"/>
              <a:t> </a:t>
            </a:r>
            <a:r>
              <a:rPr lang="en-US" sz="3600" dirty="0" err="1"/>
              <a:t>যাবে</a:t>
            </a:r>
            <a:r>
              <a:rPr lang="en-US" sz="3600" dirty="0"/>
              <a:t> </a:t>
            </a:r>
            <a:r>
              <a:rPr lang="en-US" sz="3600" dirty="0" err="1"/>
              <a:t>ভেবে</a:t>
            </a:r>
            <a:r>
              <a:rPr lang="en-US" sz="3600" dirty="0"/>
              <a:t> </a:t>
            </a:r>
            <a:r>
              <a:rPr lang="en-US" sz="3600" dirty="0" err="1"/>
              <a:t>বিরহ</a:t>
            </a:r>
            <a:r>
              <a:rPr lang="en-US" sz="3600" dirty="0"/>
              <a:t>।</a:t>
            </a:r>
          </a:p>
          <a:p>
            <a:r>
              <a:rPr lang="en-US" sz="3600" dirty="0" err="1"/>
              <a:t>ভবন</a:t>
            </a:r>
            <a:r>
              <a:rPr lang="en-US" sz="3600" dirty="0"/>
              <a:t> = </a:t>
            </a:r>
            <a:r>
              <a:rPr lang="en-US" sz="3600" dirty="0" err="1"/>
              <a:t>দূরে</a:t>
            </a:r>
            <a:r>
              <a:rPr lang="en-US" sz="3600" dirty="0"/>
              <a:t> </a:t>
            </a:r>
            <a:r>
              <a:rPr lang="en-US" sz="3600" dirty="0" err="1"/>
              <a:t>চলে</a:t>
            </a:r>
            <a:r>
              <a:rPr lang="en-US" sz="3600" dirty="0"/>
              <a:t> </a:t>
            </a:r>
            <a:r>
              <a:rPr lang="en-US" sz="3600" dirty="0" err="1"/>
              <a:t>যাচ্ছে</a:t>
            </a:r>
            <a:r>
              <a:rPr lang="en-US" sz="3600" dirty="0"/>
              <a:t> </a:t>
            </a:r>
            <a:r>
              <a:rPr lang="en-US" sz="3600" dirty="0" err="1"/>
              <a:t>দেখে</a:t>
            </a:r>
            <a:r>
              <a:rPr lang="en-US" sz="3600" dirty="0"/>
              <a:t> </a:t>
            </a:r>
            <a:r>
              <a:rPr lang="en-US" sz="3600" dirty="0" err="1"/>
              <a:t>বিরহ</a:t>
            </a:r>
            <a:r>
              <a:rPr lang="en-US" sz="3600" dirty="0"/>
              <a:t>।</a:t>
            </a:r>
          </a:p>
          <a:p>
            <a:r>
              <a:rPr lang="en-US" sz="3600" dirty="0" err="1"/>
              <a:t>ভূত</a:t>
            </a:r>
            <a:r>
              <a:rPr lang="en-US" sz="3600" dirty="0"/>
              <a:t>   = </a:t>
            </a:r>
            <a:r>
              <a:rPr lang="en-US" sz="3600" dirty="0" err="1"/>
              <a:t>দূরে</a:t>
            </a:r>
            <a:r>
              <a:rPr lang="en-US" sz="3600" dirty="0"/>
              <a:t> </a:t>
            </a:r>
            <a:r>
              <a:rPr lang="en-US" sz="3600" dirty="0" err="1"/>
              <a:t>চলে</a:t>
            </a:r>
            <a:r>
              <a:rPr lang="en-US" sz="3600" dirty="0"/>
              <a:t> </a:t>
            </a:r>
            <a:r>
              <a:rPr lang="en-US" sz="3600" dirty="0" err="1"/>
              <a:t>গেছে</a:t>
            </a:r>
            <a:r>
              <a:rPr lang="en-US" sz="3600" dirty="0"/>
              <a:t> </a:t>
            </a:r>
            <a:r>
              <a:rPr lang="en-US" sz="3600" dirty="0" err="1"/>
              <a:t>ভেবে</a:t>
            </a:r>
            <a:r>
              <a:rPr lang="en-US" sz="3600" dirty="0"/>
              <a:t> </a:t>
            </a:r>
            <a:r>
              <a:rPr lang="en-US" sz="3600" dirty="0" err="1"/>
              <a:t>বিরহ</a:t>
            </a:r>
            <a:r>
              <a:rPr lang="en-US" sz="3600" dirty="0"/>
              <a:t>। 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3788542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BFA98-78A1-7B5C-1666-E8339D6FF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0640" y="467361"/>
            <a:ext cx="9357360" cy="5574002"/>
          </a:xfrm>
        </p:spPr>
        <p:txBody>
          <a:bodyPr>
            <a:normAutofit/>
          </a:bodyPr>
          <a:lstStyle/>
          <a:p>
            <a:r>
              <a:rPr lang="en-US" sz="4000" dirty="0"/>
              <a:t>এ </a:t>
            </a:r>
            <a:r>
              <a:rPr lang="en-US" sz="4000" dirty="0" err="1"/>
              <a:t>সখি</a:t>
            </a:r>
            <a:r>
              <a:rPr lang="en-US" sz="4000" dirty="0"/>
              <a:t> </a:t>
            </a:r>
            <a:r>
              <a:rPr lang="en-US" sz="4000" dirty="0" err="1"/>
              <a:t>হামারি</a:t>
            </a:r>
            <a:r>
              <a:rPr lang="en-US" sz="4000" dirty="0"/>
              <a:t> </a:t>
            </a:r>
            <a:r>
              <a:rPr lang="en-US" sz="4000" dirty="0" err="1"/>
              <a:t>দুখের</a:t>
            </a:r>
            <a:r>
              <a:rPr lang="en-US" sz="4000" dirty="0"/>
              <a:t> </a:t>
            </a:r>
            <a:r>
              <a:rPr lang="en-US" sz="4000" dirty="0" err="1"/>
              <a:t>নাহি</a:t>
            </a:r>
            <a:r>
              <a:rPr lang="en-US" sz="4000" dirty="0"/>
              <a:t> </a:t>
            </a:r>
            <a:r>
              <a:rPr lang="en-US" sz="4000" dirty="0" err="1"/>
              <a:t>ওর</a:t>
            </a:r>
            <a:r>
              <a:rPr lang="en-US" sz="4000" dirty="0"/>
              <a:t>  - </a:t>
            </a:r>
            <a:r>
              <a:rPr lang="en-US" sz="4000" dirty="0" err="1"/>
              <a:t>মাথুর</a:t>
            </a:r>
            <a:r>
              <a:rPr lang="en-US" sz="4000" dirty="0"/>
              <a:t> </a:t>
            </a:r>
            <a:r>
              <a:rPr lang="en-US" sz="4000" dirty="0" err="1"/>
              <a:t>পর্যায়ের</a:t>
            </a:r>
            <a:r>
              <a:rPr lang="en-US" sz="4000" dirty="0"/>
              <a:t> </a:t>
            </a:r>
            <a:r>
              <a:rPr lang="en-US" sz="4000" dirty="0" err="1"/>
              <a:t>একটি</a:t>
            </a:r>
            <a:r>
              <a:rPr lang="en-US" sz="4000" dirty="0"/>
              <a:t> </a:t>
            </a:r>
            <a:r>
              <a:rPr lang="en-US" sz="4000" dirty="0" err="1"/>
              <a:t>বিখ্যাত</a:t>
            </a:r>
            <a:r>
              <a:rPr lang="en-US" sz="4000" dirty="0"/>
              <a:t> </a:t>
            </a:r>
            <a:r>
              <a:rPr lang="en-US" sz="4000" dirty="0" err="1"/>
              <a:t>পদ</a:t>
            </a:r>
            <a:r>
              <a:rPr lang="en-US" sz="4000" dirty="0"/>
              <a:t>।</a:t>
            </a:r>
          </a:p>
          <a:p>
            <a:r>
              <a:rPr lang="en-US" sz="4000" dirty="0" err="1">
                <a:solidFill>
                  <a:schemeClr val="accent5"/>
                </a:solidFill>
              </a:rPr>
              <a:t>পদটির</a:t>
            </a:r>
            <a:r>
              <a:rPr lang="en-US" sz="4000" dirty="0">
                <a:solidFill>
                  <a:schemeClr val="accent5"/>
                </a:solidFill>
              </a:rPr>
              <a:t> </a:t>
            </a:r>
            <a:r>
              <a:rPr lang="en-US" sz="4000" dirty="0" err="1">
                <a:solidFill>
                  <a:schemeClr val="accent5"/>
                </a:solidFill>
              </a:rPr>
              <a:t>রচয়িতা</a:t>
            </a:r>
            <a:r>
              <a:rPr lang="en-US" sz="4000" dirty="0">
                <a:solidFill>
                  <a:schemeClr val="accent5"/>
                </a:solidFill>
              </a:rPr>
              <a:t> </a:t>
            </a:r>
            <a:r>
              <a:rPr lang="en-US" sz="4000" dirty="0" err="1">
                <a:solidFill>
                  <a:schemeClr val="accent5"/>
                </a:solidFill>
              </a:rPr>
              <a:t>বিদ্যাপতি</a:t>
            </a:r>
            <a:r>
              <a:rPr lang="en-US" sz="4000" dirty="0">
                <a:solidFill>
                  <a:schemeClr val="accent5"/>
                </a:solidFill>
              </a:rPr>
              <a:t> ।</a:t>
            </a:r>
          </a:p>
          <a:p>
            <a:r>
              <a:rPr lang="en-US" sz="4000" dirty="0" err="1"/>
              <a:t>মিথিলার</a:t>
            </a:r>
            <a:r>
              <a:rPr lang="en-US" sz="4000" dirty="0"/>
              <a:t> </a:t>
            </a:r>
            <a:r>
              <a:rPr lang="en-US" sz="4000" dirty="0" err="1"/>
              <a:t>কবি</a:t>
            </a:r>
            <a:r>
              <a:rPr lang="en-US" sz="4000" dirty="0"/>
              <a:t> </a:t>
            </a:r>
            <a:r>
              <a:rPr lang="en-US" sz="4000" dirty="0" err="1"/>
              <a:t>বিদ্যাপতিকে</a:t>
            </a:r>
            <a:r>
              <a:rPr lang="en-US" sz="4000" dirty="0"/>
              <a:t> </a:t>
            </a:r>
            <a:r>
              <a:rPr lang="en-US" sz="4000" dirty="0" err="1"/>
              <a:t>মৈথিল</a:t>
            </a:r>
            <a:r>
              <a:rPr lang="en-US" sz="4000" dirty="0"/>
              <a:t> </a:t>
            </a:r>
            <a:r>
              <a:rPr lang="en-US" sz="4000" dirty="0" err="1"/>
              <a:t>কোকিল</a:t>
            </a:r>
            <a:r>
              <a:rPr lang="en-US" sz="4000" dirty="0"/>
              <a:t> </a:t>
            </a:r>
            <a:r>
              <a:rPr lang="en-US" sz="4000" dirty="0" err="1"/>
              <a:t>বলা</a:t>
            </a:r>
            <a:r>
              <a:rPr lang="en-US" sz="4000" dirty="0"/>
              <a:t> </a:t>
            </a:r>
            <a:r>
              <a:rPr lang="en-US" sz="4000" dirty="0" err="1"/>
              <a:t>হয়</a:t>
            </a:r>
            <a:r>
              <a:rPr lang="en-US" sz="4000" dirty="0"/>
              <a:t>।</a:t>
            </a:r>
          </a:p>
          <a:p>
            <a:r>
              <a:rPr lang="en-US" sz="4000" dirty="0" err="1">
                <a:solidFill>
                  <a:schemeClr val="accent5"/>
                </a:solidFill>
              </a:rPr>
              <a:t>মাথুর</a:t>
            </a:r>
            <a:r>
              <a:rPr lang="en-US" sz="4000" dirty="0">
                <a:solidFill>
                  <a:schemeClr val="accent5"/>
                </a:solidFill>
              </a:rPr>
              <a:t> </a:t>
            </a:r>
            <a:r>
              <a:rPr lang="en-US" sz="4000" dirty="0" err="1">
                <a:solidFill>
                  <a:schemeClr val="accent5"/>
                </a:solidFill>
              </a:rPr>
              <a:t>পর্যায়ের</a:t>
            </a:r>
            <a:r>
              <a:rPr lang="en-US" sz="4000" dirty="0">
                <a:solidFill>
                  <a:schemeClr val="accent5"/>
                </a:solidFill>
              </a:rPr>
              <a:t> </a:t>
            </a:r>
            <a:r>
              <a:rPr lang="en-US" sz="4000" dirty="0" err="1">
                <a:solidFill>
                  <a:schemeClr val="accent5"/>
                </a:solidFill>
              </a:rPr>
              <a:t>শ্রেষ্ঠ</a:t>
            </a:r>
            <a:r>
              <a:rPr lang="en-US" sz="4000" dirty="0">
                <a:solidFill>
                  <a:schemeClr val="accent5"/>
                </a:solidFill>
              </a:rPr>
              <a:t> </a:t>
            </a:r>
            <a:r>
              <a:rPr lang="en-US" sz="4000" dirty="0" err="1">
                <a:solidFill>
                  <a:schemeClr val="accent5"/>
                </a:solidFill>
              </a:rPr>
              <a:t>কবি</a:t>
            </a:r>
            <a:r>
              <a:rPr lang="en-US" sz="4000" dirty="0">
                <a:solidFill>
                  <a:schemeClr val="accent5"/>
                </a:solidFill>
              </a:rPr>
              <a:t> </a:t>
            </a:r>
            <a:r>
              <a:rPr lang="en-US" sz="4000" dirty="0" err="1">
                <a:solidFill>
                  <a:schemeClr val="accent5"/>
                </a:solidFill>
              </a:rPr>
              <a:t>বিদ্যাপতি</a:t>
            </a:r>
            <a:r>
              <a:rPr lang="en-US" sz="4000" dirty="0"/>
              <a:t>।</a:t>
            </a:r>
          </a:p>
          <a:p>
            <a:r>
              <a:rPr lang="en-US" sz="4000" dirty="0" err="1"/>
              <a:t>আলোচ্য</a:t>
            </a:r>
            <a:r>
              <a:rPr lang="en-US" sz="4000" dirty="0"/>
              <a:t> </a:t>
            </a:r>
            <a:r>
              <a:rPr lang="en-US" sz="4000" dirty="0" err="1"/>
              <a:t>পদটিতে</a:t>
            </a:r>
            <a:r>
              <a:rPr lang="en-US" sz="4000" dirty="0"/>
              <a:t> </a:t>
            </a:r>
            <a:r>
              <a:rPr lang="en-US" sz="4000" dirty="0" err="1"/>
              <a:t>সুদূর</a:t>
            </a:r>
            <a:r>
              <a:rPr lang="en-US" sz="4000" dirty="0"/>
              <a:t> </a:t>
            </a:r>
            <a:r>
              <a:rPr lang="en-US" sz="4000" dirty="0" err="1"/>
              <a:t>বিরহ</a:t>
            </a:r>
            <a:r>
              <a:rPr lang="en-US" sz="4000" dirty="0"/>
              <a:t> </a:t>
            </a:r>
            <a:r>
              <a:rPr lang="en-US" sz="4000" dirty="0" err="1"/>
              <a:t>জনিত</a:t>
            </a:r>
            <a:r>
              <a:rPr lang="en-US" sz="4000" dirty="0"/>
              <a:t> </a:t>
            </a:r>
            <a:r>
              <a:rPr lang="en-US" sz="4000" dirty="0" err="1"/>
              <a:t>রাধার</a:t>
            </a:r>
            <a:r>
              <a:rPr lang="en-US" sz="4000" dirty="0"/>
              <a:t> </a:t>
            </a:r>
            <a:r>
              <a:rPr lang="en-US" sz="4000" dirty="0" err="1"/>
              <a:t>হাহাকার</a:t>
            </a:r>
            <a:r>
              <a:rPr lang="en-US" sz="4000" dirty="0"/>
              <a:t> </a:t>
            </a:r>
            <a:r>
              <a:rPr lang="en-US" sz="4000" dirty="0" err="1"/>
              <a:t>ফুটে</a:t>
            </a:r>
            <a:r>
              <a:rPr lang="en-US" sz="4000" dirty="0"/>
              <a:t>  </a:t>
            </a:r>
            <a:r>
              <a:rPr lang="en-US" sz="4000" dirty="0" err="1"/>
              <a:t>উঠেছে</a:t>
            </a:r>
            <a:r>
              <a:rPr lang="en-US" sz="4000" dirty="0"/>
              <a:t> ।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3001642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2FEC0-152F-431E-780A-D8CFEA6B3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0D73D-51B0-5B96-DC53-152E2351A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বর্ষণমুখর</a:t>
            </a:r>
            <a:r>
              <a:rPr lang="en-US" dirty="0"/>
              <a:t> </a:t>
            </a:r>
            <a:r>
              <a:rPr lang="en-US" dirty="0" err="1"/>
              <a:t>প্রকৃতি</a:t>
            </a:r>
            <a:r>
              <a:rPr lang="en-US" dirty="0"/>
              <a:t> ও  </a:t>
            </a:r>
            <a:r>
              <a:rPr lang="en-US" dirty="0" err="1"/>
              <a:t>বর্ষায়</a:t>
            </a:r>
            <a:r>
              <a:rPr lang="en-US" dirty="0"/>
              <a:t> </a:t>
            </a:r>
            <a:r>
              <a:rPr lang="en-US" dirty="0" err="1"/>
              <a:t>উন্মত্ত</a:t>
            </a:r>
            <a:r>
              <a:rPr lang="en-US" dirty="0"/>
              <a:t> </a:t>
            </a:r>
            <a:r>
              <a:rPr lang="en-US" dirty="0" err="1"/>
              <a:t>প্রাণীদের</a:t>
            </a:r>
            <a:r>
              <a:rPr lang="en-US" dirty="0"/>
              <a:t> </a:t>
            </a:r>
            <a:r>
              <a:rPr lang="en-US" dirty="0" err="1"/>
              <a:t>মিলন-উন্মাদনার</a:t>
            </a:r>
            <a:r>
              <a:rPr lang="en-US" dirty="0"/>
              <a:t> </a:t>
            </a:r>
            <a:r>
              <a:rPr lang="en-US" dirty="0" err="1"/>
              <a:t>পাশাপাশি</a:t>
            </a:r>
            <a:r>
              <a:rPr lang="en-US" dirty="0"/>
              <a:t> </a:t>
            </a:r>
            <a:r>
              <a:rPr lang="en-US" dirty="0" err="1"/>
              <a:t>শ্রী</a:t>
            </a:r>
            <a:r>
              <a:rPr lang="en-US" dirty="0"/>
              <a:t> </a:t>
            </a:r>
            <a:r>
              <a:rPr lang="en-US" dirty="0" err="1"/>
              <a:t>রাধার</a:t>
            </a:r>
            <a:r>
              <a:rPr lang="en-US" dirty="0"/>
              <a:t> </a:t>
            </a:r>
            <a:r>
              <a:rPr lang="en-US" dirty="0" err="1"/>
              <a:t>শূন্য</a:t>
            </a:r>
            <a:r>
              <a:rPr lang="en-US" dirty="0"/>
              <a:t> </a:t>
            </a:r>
            <a:r>
              <a:rPr lang="en-US" dirty="0" err="1"/>
              <a:t>গৃহের</a:t>
            </a:r>
            <a:r>
              <a:rPr lang="en-US" dirty="0"/>
              <a:t> </a:t>
            </a:r>
            <a:r>
              <a:rPr lang="en-US" dirty="0" err="1"/>
              <a:t>হাহাধ্বনির</a:t>
            </a:r>
            <a:r>
              <a:rPr lang="en-US" dirty="0"/>
              <a:t> </a:t>
            </a:r>
            <a:r>
              <a:rPr lang="en-US" dirty="0" err="1"/>
              <a:t>নিদারুণ</a:t>
            </a:r>
            <a:r>
              <a:rPr lang="en-US" dirty="0"/>
              <a:t> </a:t>
            </a:r>
            <a:r>
              <a:rPr lang="en-US" dirty="0" err="1"/>
              <a:t>বৈপরীত্য</a:t>
            </a:r>
            <a:r>
              <a:rPr lang="en-US" dirty="0"/>
              <a:t> </a:t>
            </a:r>
            <a:r>
              <a:rPr lang="en-US" dirty="0" err="1"/>
              <a:t>তৈরী</a:t>
            </a:r>
            <a:r>
              <a:rPr lang="en-US" dirty="0"/>
              <a:t> </a:t>
            </a:r>
            <a:r>
              <a:rPr lang="en-US" dirty="0" err="1"/>
              <a:t>হয়েছে</a:t>
            </a:r>
            <a:r>
              <a:rPr lang="en-US" dirty="0"/>
              <a:t> ।</a:t>
            </a:r>
          </a:p>
          <a:p>
            <a:r>
              <a:rPr lang="en-US" dirty="0" err="1"/>
              <a:t>বর্ষা</a:t>
            </a:r>
            <a:r>
              <a:rPr lang="en-US" dirty="0"/>
              <a:t> </a:t>
            </a:r>
            <a:r>
              <a:rPr lang="en-US" dirty="0" err="1"/>
              <a:t>প্রজননের</a:t>
            </a:r>
            <a:r>
              <a:rPr lang="en-US" dirty="0"/>
              <a:t> </a:t>
            </a:r>
            <a:r>
              <a:rPr lang="en-US" dirty="0" err="1"/>
              <a:t>কাল</a:t>
            </a:r>
            <a:r>
              <a:rPr lang="en-US" dirty="0"/>
              <a:t> । </a:t>
            </a:r>
            <a:r>
              <a:rPr lang="en-US" dirty="0" err="1"/>
              <a:t>মিলনের</a:t>
            </a:r>
            <a:r>
              <a:rPr lang="en-US" dirty="0"/>
              <a:t> </a:t>
            </a:r>
            <a:r>
              <a:rPr lang="en-US" dirty="0" err="1"/>
              <a:t>ঋতু</a:t>
            </a:r>
            <a:r>
              <a:rPr lang="en-US" dirty="0"/>
              <a:t>।</a:t>
            </a:r>
          </a:p>
          <a:p>
            <a:r>
              <a:rPr lang="en-US" dirty="0" err="1"/>
              <a:t>এমতাবস্থায়</a:t>
            </a:r>
            <a:r>
              <a:rPr lang="en-US" dirty="0"/>
              <a:t> </a:t>
            </a:r>
            <a:r>
              <a:rPr lang="en-US" dirty="0" err="1"/>
              <a:t>ভাদ্র</a:t>
            </a:r>
            <a:r>
              <a:rPr lang="en-US" dirty="0"/>
              <a:t> </a:t>
            </a:r>
            <a:r>
              <a:rPr lang="en-US" dirty="0" err="1"/>
              <a:t>মাসের</a:t>
            </a:r>
            <a:r>
              <a:rPr lang="en-US" dirty="0"/>
              <a:t> </a:t>
            </a:r>
            <a:r>
              <a:rPr lang="en-US" dirty="0" err="1"/>
              <a:t>ভরা</a:t>
            </a:r>
            <a:r>
              <a:rPr lang="en-US" dirty="0"/>
              <a:t> </a:t>
            </a:r>
            <a:r>
              <a:rPr lang="en-US" dirty="0" err="1"/>
              <a:t>বর্ষায়</a:t>
            </a:r>
            <a:r>
              <a:rPr lang="en-US" dirty="0"/>
              <a:t> </a:t>
            </a:r>
            <a:r>
              <a:rPr lang="en-US" dirty="0" err="1"/>
              <a:t>কৃষ্ণ</a:t>
            </a:r>
            <a:r>
              <a:rPr lang="en-US" dirty="0"/>
              <a:t> </a:t>
            </a:r>
            <a:r>
              <a:rPr lang="en-US" dirty="0" err="1"/>
              <a:t>বিরহিণী</a:t>
            </a:r>
            <a:r>
              <a:rPr lang="en-US" dirty="0"/>
              <a:t> </a:t>
            </a:r>
            <a:r>
              <a:rPr lang="en-US" dirty="0" err="1"/>
              <a:t>রাধার</a:t>
            </a:r>
            <a:r>
              <a:rPr lang="en-US" dirty="0"/>
              <a:t> </a:t>
            </a:r>
            <a:r>
              <a:rPr lang="en-US" dirty="0" err="1"/>
              <a:t>দুঃখের</a:t>
            </a:r>
            <a:r>
              <a:rPr lang="en-US" dirty="0"/>
              <a:t> </a:t>
            </a:r>
            <a:r>
              <a:rPr lang="en-US" dirty="0" err="1"/>
              <a:t>শেষ</a:t>
            </a:r>
            <a:r>
              <a:rPr lang="en-US" dirty="0"/>
              <a:t> </a:t>
            </a:r>
            <a:r>
              <a:rPr lang="en-US" dirty="0" err="1"/>
              <a:t>নাই</a:t>
            </a:r>
            <a:r>
              <a:rPr lang="en-US" dirty="0"/>
              <a:t>।</a:t>
            </a:r>
          </a:p>
          <a:p>
            <a:r>
              <a:rPr lang="en-US" dirty="0" err="1"/>
              <a:t>রাধার</a:t>
            </a:r>
            <a:r>
              <a:rPr lang="en-US" dirty="0"/>
              <a:t> </a:t>
            </a:r>
            <a:r>
              <a:rPr lang="en-US" dirty="0" err="1"/>
              <a:t>অন্তরের</a:t>
            </a:r>
            <a:r>
              <a:rPr lang="en-US" dirty="0"/>
              <a:t> </a:t>
            </a:r>
            <a:r>
              <a:rPr lang="en-US" dirty="0" err="1"/>
              <a:t>হাহাকারকে</a:t>
            </a:r>
            <a:r>
              <a:rPr lang="en-US" dirty="0"/>
              <a:t> </a:t>
            </a:r>
            <a:r>
              <a:rPr lang="en-US" dirty="0" err="1"/>
              <a:t>ফুটিয়ে</a:t>
            </a:r>
            <a:r>
              <a:rPr lang="en-US" dirty="0"/>
              <a:t> </a:t>
            </a:r>
            <a:r>
              <a:rPr lang="en-US" dirty="0" err="1"/>
              <a:t>তোলার</a:t>
            </a:r>
            <a:r>
              <a:rPr lang="en-US" dirty="0"/>
              <a:t> </a:t>
            </a:r>
            <a:r>
              <a:rPr lang="en-US" dirty="0" err="1"/>
              <a:t>জন্য</a:t>
            </a:r>
            <a:r>
              <a:rPr lang="en-US" dirty="0"/>
              <a:t> </a:t>
            </a:r>
            <a:r>
              <a:rPr lang="en-US" dirty="0" err="1"/>
              <a:t>এখানে</a:t>
            </a:r>
            <a:r>
              <a:rPr lang="en-US" dirty="0"/>
              <a:t> </a:t>
            </a:r>
            <a:r>
              <a:rPr lang="en-US" dirty="0" err="1"/>
              <a:t>প্রকৃতির</a:t>
            </a:r>
            <a:r>
              <a:rPr lang="en-US" dirty="0"/>
              <a:t> </a:t>
            </a:r>
            <a:r>
              <a:rPr lang="en-US" dirty="0" err="1"/>
              <a:t>ভূমিকা</a:t>
            </a:r>
            <a:r>
              <a:rPr lang="en-US" dirty="0"/>
              <a:t> </a:t>
            </a:r>
            <a:r>
              <a:rPr lang="en-US" dirty="0" err="1"/>
              <a:t>স্মরণযোগ্য</a:t>
            </a:r>
            <a:r>
              <a:rPr lang="en-US"/>
              <a:t> ।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729674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75</TotalTime>
  <Words>229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 মাথুর বিষয়ক আলোচনা 1st sem. Bengali.  2017-2018,  8th September</vt:lpstr>
      <vt:lpstr>প্রবাস: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sem. Bengali. 2017, 10th August, </dc:title>
  <dc:creator>PARTHASAROTHI HATI</dc:creator>
  <cp:lastModifiedBy>ASIF</cp:lastModifiedBy>
  <cp:revision>4</cp:revision>
  <dcterms:created xsi:type="dcterms:W3CDTF">2023-01-07T18:16:02Z</dcterms:created>
  <dcterms:modified xsi:type="dcterms:W3CDTF">2023-01-18T02:49:34Z</dcterms:modified>
</cp:coreProperties>
</file>